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9" r:id="rId3"/>
    <p:sldId id="260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 showGuides="1">
      <p:cViewPr varScale="1">
        <p:scale>
          <a:sx n="159" d="100"/>
          <a:sy n="159" d="100"/>
        </p:scale>
        <p:origin x="156" y="15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87" d="100"/>
          <a:sy n="87" d="100"/>
        </p:scale>
        <p:origin x="38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715200-D640-4DB0-A239-A97276325FF8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44860-4ADD-4583-8850-6D659D1734C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379520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0CC4A8-4930-4506-A72F-860FBF656CAA}" type="datetimeFigureOut">
              <a:rPr lang="ko-KR" altLang="en-US" smtClean="0"/>
              <a:t>2022-01-05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846C4-5B01-4E76-BA1E-D41154E5924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4456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56384" y="3291830"/>
            <a:ext cx="7429552" cy="1000132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ko-KR" altLang="en-US" dirty="0" smtClean="0"/>
              <a:t>제   목</a:t>
            </a:r>
            <a:endParaRPr lang="en-US" dirty="0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88224" y="4803998"/>
            <a:ext cx="2537544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ko-KR" dirty="0" smtClean="0"/>
              <a:t>- </a:t>
            </a:r>
            <a:fld id="{3623F9F9-66E1-470D-A2D3-5F6626F10B25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126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588224" y="4803998"/>
            <a:ext cx="2537544" cy="365125"/>
          </a:xfrm>
          <a:prstGeom prst="rect">
            <a:avLst/>
          </a:prstGeom>
        </p:spPr>
        <p:txBody>
          <a:bodyPr/>
          <a:lstStyle>
            <a:lvl1pPr algn="r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ko-KR" dirty="0" smtClean="0"/>
              <a:t>- </a:t>
            </a:r>
            <a:fld id="{3623F9F9-66E1-470D-A2D3-5F6626F10B25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" y="0"/>
            <a:ext cx="9130473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1" y="0"/>
            <a:ext cx="9133517" cy="5143500"/>
          </a:xfrm>
          <a:prstGeom prst="rect">
            <a:avLst/>
          </a:prstGeom>
        </p:spPr>
      </p:pic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-25609" y="4839171"/>
            <a:ext cx="2537544" cy="365125"/>
          </a:xfrm>
          <a:prstGeom prst="rect">
            <a:avLst/>
          </a:prstGeom>
        </p:spPr>
        <p:txBody>
          <a:bodyPr/>
          <a:lstStyle>
            <a:lvl1pPr algn="l">
              <a:defRPr sz="1800" b="1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altLang="ko-KR" dirty="0" smtClean="0"/>
              <a:t>- </a:t>
            </a:r>
            <a:fld id="{3623F9F9-66E1-470D-A2D3-5F6626F10B25}" type="slidenum">
              <a:rPr lang="ko-KR" altLang="en-US" smtClean="0"/>
              <a:pPr/>
              <a:t>‹#›</a:t>
            </a:fld>
            <a:r>
              <a:rPr lang="ko-KR" altLang="en-US" dirty="0" smtClean="0"/>
              <a:t> </a:t>
            </a:r>
            <a:r>
              <a:rPr lang="en-US" altLang="ko-KR" dirty="0" smtClean="0"/>
              <a:t>-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3" r:id="rId2"/>
    <p:sldLayoutId id="2147483650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012160" y="44624"/>
            <a:ext cx="299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2022. 01. </a:t>
            </a:r>
            <a:r>
              <a:rPr lang="en-US" altLang="ko-KR" sz="1600" b="1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  </a:t>
            </a:r>
            <a:endParaRPr lang="en-US" altLang="ko-KR" sz="1600" b="1" dirty="0" smtClean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r"/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부서</a:t>
            </a:r>
            <a:r>
              <a:rPr lang="en-US" altLang="ko-KR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/</a:t>
            </a:r>
            <a:r>
              <a:rPr lang="ko-KR" altLang="en-US" sz="1600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이름</a:t>
            </a:r>
            <a:endParaRPr lang="ko-KR" altLang="en-US" sz="1600" b="1" dirty="0"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3623F9F9-66E1-470D-A2D3-5F6626F10B25}" type="slidenum">
              <a:rPr lang="ko-KR" altLang="en-US" smtClean="0"/>
              <a:pPr/>
              <a:t>2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69558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ko-KR" smtClean="0"/>
              <a:t>- </a:t>
            </a:r>
            <a:fld id="{3623F9F9-66E1-470D-A2D3-5F6626F10B25}" type="slidenum">
              <a:rPr lang="ko-KR" altLang="en-US" smtClean="0"/>
              <a:pPr/>
              <a:t>3</a:t>
            </a:fld>
            <a:r>
              <a:rPr lang="ko-KR" altLang="en-US" smtClean="0"/>
              <a:t> </a:t>
            </a:r>
            <a:r>
              <a:rPr lang="en-US" altLang="ko-KR" smtClean="0"/>
              <a:t>-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07504" y="339835"/>
            <a:ext cx="1438214" cy="791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b="1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1. XXXXXXX</a:t>
            </a:r>
          </a:p>
          <a:p>
            <a:pPr>
              <a:lnSpc>
                <a:spcPct val="130000"/>
              </a:lnSpc>
            </a:pPr>
            <a:r>
              <a:rPr lang="en-US" altLang="ko-KR" dirty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</a:t>
            </a:r>
            <a:r>
              <a:rPr lang="en-US" altLang="ko-KR" dirty="0" smtClean="0">
                <a:latin typeface="나눔바른고딕" panose="020B0603020101020101" pitchFamily="50" charset="-127"/>
                <a:ea typeface="나눔바른고딕" panose="020B0603020101020101" pitchFamily="50" charset="-127"/>
              </a:rPr>
              <a:t> - </a:t>
            </a:r>
          </a:p>
        </p:txBody>
      </p:sp>
    </p:spTree>
    <p:extLst>
      <p:ext uri="{BB962C8B-B14F-4D97-AF65-F5344CB8AC3E}">
        <p14:creationId xmlns:p14="http://schemas.microsoft.com/office/powerpoint/2010/main" val="20331010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19</Words>
  <Application>Microsoft Office PowerPoint</Application>
  <PresentationFormat>화면 슬라이드 쇼(16:9)</PresentationFormat>
  <Paragraphs>6</Paragraphs>
  <Slides>3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</vt:i4>
      </vt:variant>
    </vt:vector>
  </HeadingPairs>
  <TitlesOfParts>
    <vt:vector size="8" baseType="lpstr">
      <vt:lpstr>나눔바른고딕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24</cp:revision>
  <dcterms:created xsi:type="dcterms:W3CDTF">2020-04-13T02:33:34Z</dcterms:created>
  <dcterms:modified xsi:type="dcterms:W3CDTF">2022-01-05T07:19:53Z</dcterms:modified>
</cp:coreProperties>
</file>