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58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A78F1-B916-45B3-BFE1-05024CA8308B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F901-248E-4712-8335-279D08541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30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 txBox="1">
            <a:spLocks/>
          </p:cNvSpPr>
          <p:nvPr userDrawn="1"/>
        </p:nvSpPr>
        <p:spPr>
          <a:xfrm>
            <a:off x="-17723" y="48032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u="none" dirty="0" smtClean="0"/>
              <a:t>- </a:t>
            </a:r>
            <a:fld id="{3623F9F9-66E1-470D-A2D3-5F6626F10B25}" type="slidenum">
              <a:rPr lang="ko-KR" altLang="en-US" u="none" smtClean="0"/>
              <a:pPr algn="l"/>
              <a:t>‹#›</a:t>
            </a:fld>
            <a:r>
              <a:rPr lang="ko-KR" altLang="en-US" u="none" dirty="0" smtClean="0"/>
              <a:t> </a:t>
            </a:r>
            <a:r>
              <a:rPr lang="en-US" altLang="ko-KR" u="none" dirty="0" smtClean="0"/>
              <a:t>-</a:t>
            </a:r>
            <a:endParaRPr lang="ko-KR" altLang="en-US" u="none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7764"/>
            <a:ext cx="4038600" cy="32599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7764"/>
            <a:ext cx="4038600" cy="32599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-17723" y="48032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u="none" dirty="0" smtClean="0"/>
              <a:t>- </a:t>
            </a:r>
            <a:fld id="{3623F9F9-66E1-470D-A2D3-5F6626F10B25}" type="slidenum">
              <a:rPr lang="ko-KR" altLang="en-US" u="none" smtClean="0"/>
              <a:pPr algn="l"/>
              <a:t>‹#›</a:t>
            </a:fld>
            <a:r>
              <a:rPr lang="ko-KR" altLang="en-US" u="none" dirty="0" smtClean="0"/>
              <a:t> </a:t>
            </a:r>
            <a:r>
              <a:rPr lang="en-US" altLang="ko-KR" u="none" dirty="0" smtClean="0"/>
              <a:t>-</a:t>
            </a:r>
            <a:endParaRPr lang="ko-KR" altLang="en-US" u="none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116632"/>
            <a:ext cx="299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2022. 01. </a:t>
            </a:r>
            <a:r>
              <a:rPr lang="en-US" altLang="ko-KR" sz="1600" b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  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/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부서</a:t>
            </a:r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</a:t>
            </a:r>
            <a:endParaRPr lang="ko-KR" alt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388" y="1229889"/>
            <a:ext cx="1438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XXXXXXX</a:t>
            </a:r>
          </a:p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97354"/>
            <a:ext cx="1438214" cy="791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화면 슬라이드 쇼(16:9)</PresentationFormat>
  <Paragraphs>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나눔바른고딕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11</cp:revision>
  <dcterms:created xsi:type="dcterms:W3CDTF">2020-04-13T02:33:34Z</dcterms:created>
  <dcterms:modified xsi:type="dcterms:W3CDTF">2022-01-05T06:39:43Z</dcterms:modified>
</cp:coreProperties>
</file>