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9" r:id="rId3"/>
    <p:sldId id="26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156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15200-D640-4DB0-A239-A97276325FF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4860-4ADD-4583-8850-6D659D1734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952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CC4A8-4930-4506-A72F-860FBF656CAA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846C4-5B01-4E76-BA1E-D41154E592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45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6384" y="3291830"/>
            <a:ext cx="7429552" cy="1000132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dirty="0" smtClean="0"/>
              <a:t>제   목</a:t>
            </a:r>
            <a:endParaRPr 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88224" y="4803998"/>
            <a:ext cx="2537544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ko-KR" dirty="0" smtClean="0"/>
              <a:t>- </a:t>
            </a:r>
            <a:fld id="{3623F9F9-66E1-470D-A2D3-5F6626F10B25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86"/>
            <a:ext cx="9144000" cy="4923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88224" y="4803998"/>
            <a:ext cx="2537544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ko-KR" dirty="0" smtClean="0"/>
              <a:t>- </a:t>
            </a:r>
            <a:fld id="{3623F9F9-66E1-470D-A2D3-5F6626F10B25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-25609" y="4839171"/>
            <a:ext cx="2537544" cy="36512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ko-KR" dirty="0" smtClean="0"/>
              <a:t>- </a:t>
            </a:r>
            <a:fld id="{3623F9F9-66E1-470D-A2D3-5F6626F10B25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"/>
            <a:ext cx="9144000" cy="5142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3" r:id="rId2"/>
    <p:sldLayoutId id="214748365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44624"/>
            <a:ext cx="299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2022. 01. </a:t>
            </a:r>
            <a:r>
              <a:rPr lang="en-US" altLang="ko-KR" sz="1600" b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  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/>
            <a:r>
              <a:rPr lang="ko-KR" altLang="en-US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부서</a:t>
            </a:r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</a:t>
            </a:r>
            <a:endParaRPr lang="ko-KR" alt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3623F9F9-66E1-470D-A2D3-5F6626F10B25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95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3623F9F9-66E1-470D-A2D3-5F6626F10B25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39835"/>
            <a:ext cx="1438214" cy="791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XXXXXXX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0331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19</Words>
  <Application>Microsoft Office PowerPoint</Application>
  <PresentationFormat>화면 슬라이드 쇼(16:9)</PresentationFormat>
  <Paragraphs>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나눔바른고딕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23</cp:revision>
  <dcterms:created xsi:type="dcterms:W3CDTF">2020-04-13T02:33:34Z</dcterms:created>
  <dcterms:modified xsi:type="dcterms:W3CDTF">2022-01-05T06:39:31Z</dcterms:modified>
</cp:coreProperties>
</file>