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0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59" d="100"/>
          <a:sy n="159" d="100"/>
        </p:scale>
        <p:origin x="156" y="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E1AC1-0F00-49EB-8ED6-8D99A4A64E95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3D061-DE0D-4B37-A657-393774B0DC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597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6384" y="3291830"/>
            <a:ext cx="7429552" cy="1000132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ko-KR" altLang="en-US" dirty="0" smtClean="0"/>
              <a:t>제   목</a:t>
            </a:r>
            <a:endParaRPr lang="en-US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0"/>
            <a:ext cx="9144000" cy="4971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88224" y="4803998"/>
            <a:ext cx="2537544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ko-KR" dirty="0" smtClean="0"/>
              <a:t>- </a:t>
            </a:r>
            <a:fld id="{3623F9F9-66E1-470D-A2D3-5F6626F10B25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" y="0"/>
            <a:ext cx="9131157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-25609" y="4839171"/>
            <a:ext cx="2537544" cy="365125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ko-KR" dirty="0" smtClean="0"/>
              <a:t>- </a:t>
            </a:r>
            <a:fld id="{3623F9F9-66E1-470D-A2D3-5F6626F10B25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"/>
            <a:ext cx="9144000" cy="514083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3" r:id="rId2"/>
    <p:sldLayoutId id="2147483650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2160" y="44624"/>
            <a:ext cx="299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2022. 01. </a:t>
            </a:r>
            <a:r>
              <a:rPr lang="en-US" altLang="ko-KR" sz="1600" b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05  </a:t>
            </a:r>
            <a:endParaRPr lang="en-US" altLang="ko-KR" sz="1600" b="1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r"/>
            <a:r>
              <a:rPr lang="ko-KR" altLang="en-US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부서</a:t>
            </a:r>
            <a:r>
              <a:rPr lang="en-US" altLang="ko-KR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이름</a:t>
            </a:r>
            <a:endParaRPr lang="ko-KR" altLang="en-US" sz="16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388" y="1229889"/>
            <a:ext cx="1438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 XXXXXXX</a:t>
            </a:r>
          </a:p>
          <a:p>
            <a:r>
              <a:rPr lang="en-US" altLang="ko-KR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- 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2. XXXXXXX</a:t>
            </a:r>
          </a:p>
          <a:p>
            <a:r>
              <a:rPr lang="en-US" altLang="ko-KR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- </a:t>
            </a:r>
            <a:endParaRPr lang="ko-KR" altLang="en-US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3623F9F9-66E1-470D-A2D3-5F6626F10B25}" type="slidenum">
              <a:rPr lang="ko-KR" altLang="en-US" smtClean="0"/>
              <a:pPr/>
              <a:t>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9835"/>
            <a:ext cx="1438214" cy="791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 XXXXXXX</a:t>
            </a:r>
          </a:p>
          <a:p>
            <a:pPr>
              <a:lnSpc>
                <a:spcPct val="130000"/>
              </a:lnSpc>
            </a:pP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- 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fld id="{3623F9F9-66E1-470D-A2D3-5F6626F10B25}" type="slidenum">
              <a:rPr lang="ko-KR" altLang="en-US" smtClean="0"/>
              <a:pPr/>
              <a:t>3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29</Words>
  <Application>Microsoft Office PowerPoint</Application>
  <PresentationFormat>화면 슬라이드 쇼(16:9)</PresentationFormat>
  <Paragraphs>10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나눔바른고딕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16</cp:revision>
  <dcterms:created xsi:type="dcterms:W3CDTF">2020-04-13T02:33:34Z</dcterms:created>
  <dcterms:modified xsi:type="dcterms:W3CDTF">2022-01-05T06:39:16Z</dcterms:modified>
</cp:coreProperties>
</file>