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15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56E3-028E-47AC-A39D-CB39744D36E1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437C-B2FC-4BF3-AB5A-4A1ABB1FB0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88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6384" y="3291830"/>
            <a:ext cx="7429552" cy="1000132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dirty="0" smtClean="0"/>
              <a:t>제   목</a:t>
            </a:r>
            <a:endParaRPr 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268877" y="47656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fld id="{3623F9F9-66E1-470D-A2D3-5F6626F10B2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 txBox="1">
            <a:spLocks/>
          </p:cNvSpPr>
          <p:nvPr userDrawn="1"/>
        </p:nvSpPr>
        <p:spPr>
          <a:xfrm>
            <a:off x="6371567" y="47738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fld id="{3623F9F9-66E1-470D-A2D3-5F6626F10B25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" y="0"/>
            <a:ext cx="9133517" cy="5143500"/>
          </a:xfrm>
          <a:prstGeom prst="rect">
            <a:avLst/>
          </a:prstGeom>
        </p:spPr>
      </p:pic>
      <p:sp>
        <p:nvSpPr>
          <p:cNvPr id="5" name="슬라이드 번호 개체 틀 5"/>
          <p:cNvSpPr txBox="1">
            <a:spLocks/>
          </p:cNvSpPr>
          <p:nvPr userDrawn="1"/>
        </p:nvSpPr>
        <p:spPr>
          <a:xfrm>
            <a:off x="-28550" y="482647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fld id="{3623F9F9-66E1-470D-A2D3-5F6626F10B25}" type="slidenum">
              <a:rPr lang="ko-KR" altLang="en-US" smtClean="0">
                <a:solidFill>
                  <a:schemeClr val="bg1"/>
                </a:solidFill>
              </a:rPr>
              <a:pPr algn="l"/>
              <a:t>‹#›</a:t>
            </a:fld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  <p:sldLayoutId id="214748365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44624"/>
            <a:ext cx="299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2022. 01. </a:t>
            </a:r>
            <a:r>
              <a:rPr lang="en-US" altLang="ko-KR" sz="1600" b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 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부서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88" y="1229889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r>
              <a:rPr lang="en-US" altLang="ko-KR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XXXXXXX</a:t>
            </a:r>
          </a:p>
          <a:p>
            <a:r>
              <a:rPr lang="en-US" altLang="ko-KR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  <a:endParaRPr lang="ko-KR" altLang="en-US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6268877" y="4765675"/>
            <a:ext cx="2743200" cy="365125"/>
          </a:xfrm>
          <a:prstGeom prst="rect">
            <a:avLst/>
          </a:prstGeom>
        </p:spPr>
        <p:txBody>
          <a:bodyPr/>
          <a:lstStyle/>
          <a:p>
            <a:fld id="{3623F9F9-66E1-470D-A2D3-5F6626F10B2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03" y="339835"/>
            <a:ext cx="1438214" cy="791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24</Words>
  <Application>Microsoft Office PowerPoint</Application>
  <PresentationFormat>화면 슬라이드 쇼(16:9)</PresentationFormat>
  <Paragraphs>9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나눔바른고딕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22</cp:revision>
  <dcterms:created xsi:type="dcterms:W3CDTF">2020-04-13T02:33:34Z</dcterms:created>
  <dcterms:modified xsi:type="dcterms:W3CDTF">2022-01-05T06:50:47Z</dcterms:modified>
</cp:coreProperties>
</file>